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64" autoAdjust="0"/>
    <p:restoredTop sz="79960" autoAdjust="0"/>
  </p:normalViewPr>
  <p:slideViewPr>
    <p:cSldViewPr>
      <p:cViewPr varScale="1">
        <p:scale>
          <a:sx n="103" d="100"/>
          <a:sy n="103" d="100"/>
        </p:scale>
        <p:origin x="117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a:t>Obstacle 3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8/6/18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1189207"/>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pic>
        <p:nvPicPr>
          <p:cNvPr id="6" name="Picture 5">
            <a:extLst>
              <a:ext uri="{FF2B5EF4-FFF2-40B4-BE49-F238E27FC236}">
                <a16:creationId xmlns:a16="http://schemas.microsoft.com/office/drawing/2014/main" id="{98AB637A-D045-844E-9BE2-F1BB54F08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254" y="3048000"/>
            <a:ext cx="3377692" cy="2768600"/>
          </a:xfrm>
          <a:prstGeom prst="rect">
            <a:avLst/>
          </a:prstGeom>
        </p:spPr>
      </p:pic>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What excites you 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Jon Lynch</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Web Application Development since 2000</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Degree in Graphic Design, Wrapping up CS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18</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 altLang="en" sz="3000" dirty="0">
                <a:latin typeface="Arial" panose="020B0604020202020204" pitchFamily="34" charset="0"/>
                <a:ea typeface="Roboto" panose="02000000000000000000" pitchFamily="2" charset="0"/>
                <a:cs typeface="Arial" panose="020B0604020202020204" pitchFamily="34" charset="0"/>
              </a:rPr>
              <a:t>Semi-Pro Kazoo Player</a:t>
            </a: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mean call of duty addict.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4" name="Picture 3">
            <a:extLst>
              <a:ext uri="{FF2B5EF4-FFF2-40B4-BE49-F238E27FC236}">
                <a16:creationId xmlns:a16="http://schemas.microsoft.com/office/drawing/2014/main" id="{1F547FED-CB6E-E348-A46B-5694CCCEE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78" y="3885620"/>
            <a:ext cx="2936522" cy="2206044"/>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446550"/>
          </a:xfrm>
          <a:prstGeom prst="rect">
            <a:avLst/>
          </a:prstGeom>
        </p:spPr>
        <p:txBody>
          <a:bodyPr wrap="square" numCol="1">
            <a:spAutoFit/>
          </a:bodyPr>
          <a:lstStyle/>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16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16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5" name="Picture 4">
            <a:extLst>
              <a:ext uri="{FF2B5EF4-FFF2-40B4-BE49-F238E27FC236}">
                <a16:creationId xmlns:a16="http://schemas.microsoft.com/office/drawing/2014/main" id="{D1DE4FAD-E394-44AB-BC72-2EDF39CF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1" y="653854"/>
            <a:ext cx="9144000" cy="483254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4" name="Picture 3">
            <a:extLst>
              <a:ext uri="{FF2B5EF4-FFF2-40B4-BE49-F238E27FC236}">
                <a16:creationId xmlns:a16="http://schemas.microsoft.com/office/drawing/2014/main" id="{CE923095-F593-D041-B45E-4C813C79CB43}"/>
              </a:ext>
            </a:extLst>
          </p:cNvPr>
          <p:cNvPicPr>
            <a:picLocks noChangeAspect="1"/>
          </p:cNvPicPr>
          <p:nvPr/>
        </p:nvPicPr>
        <p:blipFill>
          <a:blip r:embed="rId3"/>
          <a:stretch>
            <a:fillRect/>
          </a:stretch>
        </p:blipFill>
        <p:spPr>
          <a:xfrm>
            <a:off x="0" y="812800"/>
            <a:ext cx="9144000" cy="52324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2"/>
            <a:ext cx="9155741" cy="10156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181600"/>
            <a:ext cx="8665357" cy="1200329"/>
          </a:xfrm>
          <a:prstGeom prst="rect">
            <a:avLst/>
          </a:prstGeom>
        </p:spPr>
        <p:txBody>
          <a:bodyPr wrap="square" numCol="1">
            <a:spAutoFit/>
          </a:bodyPr>
          <a:lstStyle/>
          <a:p>
            <a:pPr marL="342900" indent="-342900">
              <a:buFont typeface="Arial" panose="020B0604020202020204" pitchFamily="34" charset="0"/>
              <a:buChar char="•"/>
            </a:pPr>
            <a:endParaRPr lang="en-US" b="1"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12531</TotalTime>
  <Words>2371</Words>
  <Application>Microsoft Macintosh PowerPoint</Application>
  <PresentationFormat>On-screen Show (4:3)</PresentationFormat>
  <Paragraphs>479</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Jon Lynch</cp:lastModifiedBy>
  <cp:revision>1473</cp:revision>
  <cp:lastPrinted>2016-01-30T16:23:56Z</cp:lastPrinted>
  <dcterms:created xsi:type="dcterms:W3CDTF">2015-01-20T17:19:00Z</dcterms:created>
  <dcterms:modified xsi:type="dcterms:W3CDTF">2018-08-06T22:42:15Z</dcterms:modified>
</cp:coreProperties>
</file>